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01202-8452-9F30-007F-A5858A862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C346D-A8FD-4051-C6B7-449F10E3E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C6A66-5E7B-BD8E-3774-B8593E3E3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9F344-D300-FF0C-90DB-C7CCC731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C40AF-2624-ADF3-060B-A00C193A3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225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15D9F-6FFA-E9D2-629E-3C3938663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FC46A-1188-5E5A-9215-372828E87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280A1-9BD5-FC6B-5018-4D49E3695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D8310-D47D-2F9C-55C3-0CD10C5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852AB-16EC-CF69-46CB-E82A582D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240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2FA8C-3C77-F3E1-FAF0-5330AD49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DE9ACE-C46F-AECE-B562-B56316EFE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B93E5-CEC4-C013-217E-A10A3089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488A1-E4F8-B236-DC22-8014CB52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BE6E0-D9BA-CFE1-A943-73D2E750D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055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10E10-C31E-5DCC-4898-0E2CB2C6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44501-4414-8D51-057A-E144DE427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4354F-3BA9-8147-46B8-A542D0656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1F5FF-EC55-72AD-B81E-EFAD0490C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EB982-C290-6D16-A440-F33E1B6DD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A2569-26F7-C292-2956-A6B62B998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744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00F9-91E7-389B-C60A-E5BAA25D8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0774D-36DC-6FDF-8D6F-ECBFA392B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62B8D-FEAE-291C-C01B-50F8384EB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D448EA-66EE-A449-B932-F84620E94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5A6770-CAFF-30D8-BE52-1CA47E03D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51A25E-6902-8492-6B5D-5FE36E45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89DBE6-5F92-CCF8-EE1A-5A3478B4B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1B07F-582D-40A4-F274-D3C73849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605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A8D7A-5C6E-949B-7974-4DB38BC1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5E905-7C8B-A2E8-2019-4BD12F17A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716C34-A4CD-6C20-8D92-178F0D9C0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A4C1DB-FBAA-709D-1D18-9550E722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777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DFA9F6-D12C-D94B-3655-605EB636B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EFA5B0-F4DA-A17B-1110-8AF8A3A0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36331-F0A6-A9E3-4A3B-79C8A724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8414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B05F-1FCB-FFFD-7F4B-55C473C0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E3EAF-4BD5-B3C0-2B40-BDCB95195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B6859-92C0-185E-778F-4A62083CD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035DF-4213-1D42-7BA1-D58016B3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4E3F9-478F-55A3-E318-9C83BE5C2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A05AA-D89E-93DA-8609-869C9854D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998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ADD7A-98D9-EACC-2FC3-0F010C83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C363EB-6573-949E-C49B-844EC2BDF6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3A447-9F93-ED9A-40B3-E284DC431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DA556-54AC-8F74-5EB8-1EC471FD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EDBAB1-D232-5332-95F1-8850E8C1E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72555-146D-826D-8DAB-853D46D8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470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D116-FD82-BD04-BB1A-9E2C76C6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A3749-0F0C-3A09-9E88-939E6F7C3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863DE-2F7F-AB23-0944-24CF1310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30705-938F-F9C4-80B6-5D3B512D9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58787-5B66-E802-4BA6-950FE850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904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4745EC-6168-6A16-7236-D627A98E8A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F6B275-36B5-5ECF-1A31-36D49F867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1A8F3-86D4-4826-5C23-88D1F9C38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F26E7-CE35-A2DE-AAB2-A7BF8C2E7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E73FB-F576-EDA7-9783-A3A12D123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3986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A7656-1527-D0BF-EEED-EBEB94AD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8703F-0136-74F0-F6B5-2CBFE121F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D6DAA-4E8A-2800-756B-DECAAADDD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516B08-0E2D-45EF-82A3-FA516102EB66}" type="datetimeFigureOut">
              <a:rPr lang="en-CA" smtClean="0"/>
              <a:t>2026-08-17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0CEBD-5C4C-7133-255B-6297A66B58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3E5E3-663B-6BDC-A3F2-9679E7915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A6766E-2D4B-4FAA-92C3-07E6CA783D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831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mjopen.bmj.com/content/8/5/e019940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nc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CBB702-FE9D-CBB6-965D-C9496A032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3939" y="739978"/>
            <a:ext cx="6105707" cy="3004145"/>
          </a:xfrm>
        </p:spPr>
        <p:txBody>
          <a:bodyPr>
            <a:normAutofit/>
          </a:bodyPr>
          <a:lstStyle/>
          <a:p>
            <a:r>
              <a:rPr lang="en-CA" sz="4200" b="1" dirty="0"/>
              <a:t>VERNON WALKING AND LIGHT EXERCISE GROUP</a:t>
            </a:r>
            <a:br>
              <a:rPr lang="en-CA" sz="4200" b="1" dirty="0"/>
            </a:br>
            <a:r>
              <a:rPr lang="en-CA" sz="4200" b="1" dirty="0"/>
              <a:t>STARTS </a:t>
            </a:r>
            <a:br>
              <a:rPr lang="en-CA" sz="4200" b="1" dirty="0"/>
            </a:br>
            <a:r>
              <a:rPr lang="en-CA" sz="4200" b="1" dirty="0"/>
              <a:t>SEPTEMBER 14TH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BE6BA9-8756-B16B-09AD-57CE4D91CE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0089" y="3836197"/>
            <a:ext cx="6247933" cy="2189214"/>
          </a:xfrm>
        </p:spPr>
        <p:txBody>
          <a:bodyPr>
            <a:noAutofit/>
          </a:bodyPr>
          <a:lstStyle/>
          <a:p>
            <a:r>
              <a:rPr lang="en-CA" sz="3600" b="1" dirty="0">
                <a:solidFill>
                  <a:srgbClr val="C00000"/>
                </a:solidFill>
              </a:rPr>
              <a:t>Mondays the Thursdays</a:t>
            </a:r>
          </a:p>
          <a:p>
            <a:r>
              <a:rPr lang="en-CA" sz="3600" b="1" dirty="0">
                <a:solidFill>
                  <a:srgbClr val="C00000"/>
                </a:solidFill>
              </a:rPr>
              <a:t>9:30am to 10:30am</a:t>
            </a:r>
          </a:p>
          <a:p>
            <a:r>
              <a:rPr lang="en-CA" sz="3600" b="1" dirty="0">
                <a:solidFill>
                  <a:srgbClr val="C00000"/>
                </a:solidFill>
              </a:rPr>
              <a:t>Come on out and have some fun!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C33E94-EAE4-A9A5-5D64-548F4876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17" r="23217" b="-3"/>
          <a:stretch>
            <a:fillRect/>
          </a:stretch>
        </p:blipFill>
        <p:spPr>
          <a:xfrm>
            <a:off x="631840" y="598720"/>
            <a:ext cx="4320000" cy="4320000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3FF934-E340-09FC-08B3-C08E7CABE92F}"/>
              </a:ext>
            </a:extLst>
          </p:cNvPr>
          <p:cNvSpPr txBox="1"/>
          <p:nvPr/>
        </p:nvSpPr>
        <p:spPr>
          <a:xfrm flipH="1" flipV="1">
            <a:off x="12191999" y="6858000"/>
            <a:ext cx="45719" cy="5047536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CA" sz="700" dirty="0">
                <a:solidFill>
                  <a:srgbClr val="FFFFFF"/>
                </a:solidFill>
                <a:hlinkClick r:id="rId3" tooltip="https://bmjopen.bmj.com/content/8/5/e01994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CA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CA" sz="700" dirty="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CA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66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VERNON WALKING AND LIGHT EXERCISE GROUP STARTS  SEPTEMBER 14TH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Everymail Talk</dc:creator>
  <cp:lastModifiedBy>Everymail Talk</cp:lastModifiedBy>
  <cp:revision>1</cp:revision>
  <cp:lastPrinted>2026-08-17T22:08:29Z</cp:lastPrinted>
  <dcterms:created xsi:type="dcterms:W3CDTF">2026-08-17T21:39:05Z</dcterms:created>
  <dcterms:modified xsi:type="dcterms:W3CDTF">2026-08-17T23:27:52Z</dcterms:modified>
</cp:coreProperties>
</file>